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261" r:id="rId7"/>
    <p:sldId id="300" r:id="rId8"/>
    <p:sldId id="296" r:id="rId9"/>
    <p:sldId id="299" r:id="rId10"/>
    <p:sldId id="282" r:id="rId11"/>
    <p:sldId id="301" r:id="rId12"/>
    <p:sldId id="295" r:id="rId13"/>
    <p:sldId id="302" r:id="rId14"/>
    <p:sldId id="30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2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30" y="62"/>
      </p:cViewPr>
      <p:guideLst>
        <p:guide orient="horz" pos="3379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3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0F8075-1A65-4E2D-86FD-3149223795BF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16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6790-AAC1-45DA-A380-9B168CABEF7B}" type="datetime1">
              <a:rPr lang="ru-RU" smtClean="0"/>
              <a:t>21.03.2025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5376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2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0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2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7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2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1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>
            <a:fillRect/>
          </a:stretch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/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/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/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/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>
            <a:fillRect/>
          </a:stretch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41825" b="23071"/>
          <a:stretch>
            <a:fillRect/>
          </a:stretch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/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/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/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/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/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/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/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/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/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/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/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/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/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/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/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/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>
            <a:fillRect/>
          </a:stretch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/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/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/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/>
          <p:cNvCxnSpPr/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/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2" name="Графический объект 1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>
            <a:fillRect/>
          </a:stretch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/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/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/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/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t>‹#›</a:t>
            </a:fld>
            <a:endParaRPr lang="ru-RU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305" y="3704240"/>
            <a:ext cx="9918065" cy="992505"/>
          </a:xfrm>
        </p:spPr>
        <p:txBody>
          <a:bodyPr rtlCol="0"/>
          <a:lstStyle/>
          <a:p>
            <a:pPr rtl="0"/>
            <a:r>
              <a:rPr lang="ru-RU" dirty="0" smtClean="0"/>
              <a:t>Окна, </a:t>
            </a:r>
            <a:r>
              <a:rPr lang="ru-RU" dirty="0" smtClean="0"/>
              <a:t>которые </a:t>
            </a:r>
            <a:r>
              <a:rPr lang="ru-RU" dirty="0" smtClean="0"/>
              <a:t>помнят всё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5525" y="5228590"/>
            <a:ext cx="3008410" cy="1231900"/>
          </a:xfrm>
        </p:spPr>
        <p:txBody>
          <a:bodyPr rtlCol="0">
            <a:normAutofit fontScale="97500"/>
          </a:bodyPr>
          <a:lstStyle/>
          <a:p>
            <a:pPr rtl="0"/>
            <a:r>
              <a:rPr lang="ru-RU" dirty="0" smtClean="0"/>
              <a:t>МБОУ СОШ №</a:t>
            </a:r>
            <a:r>
              <a:rPr lang="ru-RU" dirty="0" smtClean="0"/>
              <a:t>47 г. Липецка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Ожидаемые результаты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5"/>
          </p:nvPr>
        </p:nvSpPr>
        <p:spPr>
          <a:xfrm>
            <a:off x="1019880" y="2122392"/>
            <a:ext cx="4690453" cy="10573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8 уроков мужества, ежемесячно проведённых учащимися для классов МБОУ СОШ №47 г. Липецка</a:t>
            </a:r>
            <a:endParaRPr lang="ru-RU" altLang="en-US" sz="1600" dirty="0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17"/>
          </p:nvPr>
        </p:nvSpPr>
        <p:spPr>
          <a:xfrm>
            <a:off x="2974807" y="3179700"/>
            <a:ext cx="4031030" cy="105730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повышение уровня знаний о подвигах пионеров-героев и об истории Великой Отечественной войны</a:t>
            </a:r>
            <a:endParaRPr lang="ru-RU" altLang="en-US" sz="1600" dirty="0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sz="quarter" idx="24"/>
          </p:nvPr>
        </p:nvSpPr>
        <p:spPr>
          <a:xfrm>
            <a:off x="4676391" y="4409915"/>
            <a:ext cx="4031030" cy="10573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повышение уровня вовлечённости учащихся в улучшение школьных пространств</a:t>
            </a:r>
            <a:endParaRPr lang="ru-RU" altLang="en-US" sz="1600" dirty="0"/>
          </a:p>
        </p:txBody>
      </p:sp>
      <p:sp>
        <p:nvSpPr>
          <p:cNvPr id="12" name="Замещающий номер слайда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999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Фильм о проекте</a:t>
            </a:r>
            <a:endParaRPr lang="ru-RU" altLang="en-US" dirty="0"/>
          </a:p>
        </p:txBody>
      </p:sp>
      <p:sp>
        <p:nvSpPr>
          <p:cNvPr id="12" name="Замещающий номер слайда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4013179" y="2030179"/>
            <a:ext cx="4165642" cy="1057308"/>
          </a:xfrm>
        </p:spPr>
        <p:txBody>
          <a:bodyPr>
            <a:normAutofit/>
          </a:bodyPr>
          <a:lstStyle/>
          <a:p>
            <a:r>
              <a:rPr lang="en-US" sz="1600" dirty="0"/>
              <a:t>https://disk.yandex.ru/d/Wyd_9BhuBPN8ng</a:t>
            </a:r>
            <a:endParaRPr lang="ru-RU" sz="1600" dirty="0"/>
          </a:p>
        </p:txBody>
      </p:sp>
      <p:pic>
        <p:nvPicPr>
          <p:cNvPr id="1026" name="Picture 2" descr="http://qrcoder.ru/code/?http%3A%2F%2Fdisk.yandex.ru%2Fd%2FWyd_9BhuBPN8ng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6" y="2899926"/>
            <a:ext cx="2774237" cy="27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208" y="2823362"/>
            <a:ext cx="5839602" cy="285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7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10" y="782955"/>
            <a:ext cx="3829685" cy="698500"/>
          </a:xfrm>
        </p:spPr>
        <p:txBody>
          <a:bodyPr rtlCol="0"/>
          <a:lstStyle/>
          <a:p>
            <a:pPr rtl="0"/>
            <a:r>
              <a:rPr lang="ru-RU" dirty="0" smtClean="0"/>
              <a:t>Цель </a:t>
            </a:r>
            <a:r>
              <a:rPr lang="ru-RU" dirty="0" smtClean="0"/>
              <a:t>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82822" y="1733521"/>
            <a:ext cx="4580973" cy="4481747"/>
          </a:xfrm>
        </p:spPr>
        <p:txBody>
          <a:bodyPr rtlCol="0">
            <a:normAutofit/>
          </a:bodyPr>
          <a:lstStyle/>
          <a:p>
            <a:r>
              <a:rPr lang="ru-RU" sz="2400" dirty="0" smtClean="0"/>
              <a:t>создание </a:t>
            </a:r>
            <a:r>
              <a:rPr lang="ru-RU" sz="2400" dirty="0"/>
              <a:t>стены </a:t>
            </a:r>
            <a:r>
              <a:rPr lang="ru-RU" sz="2400" dirty="0" smtClean="0"/>
              <a:t>памяти </a:t>
            </a:r>
            <a:r>
              <a:rPr lang="ru-RU" sz="2400" dirty="0" smtClean="0"/>
              <a:t>пионеров-героев, в честь которых названы улицы Липецка, при </a:t>
            </a:r>
            <a:r>
              <a:rPr lang="ru-RU" sz="2400" dirty="0"/>
              <a:t>участии </a:t>
            </a:r>
            <a:r>
              <a:rPr lang="ru-RU" sz="2400" dirty="0" smtClean="0"/>
              <a:t>70</a:t>
            </a:r>
            <a:r>
              <a:rPr lang="ru-RU" sz="2400" dirty="0" smtClean="0"/>
              <a:t> школьников </a:t>
            </a:r>
            <a:r>
              <a:rPr lang="ru-RU" sz="2400" dirty="0"/>
              <a:t>МБОУ СОШ №47 в феврале-мае 2025 </a:t>
            </a:r>
            <a:r>
              <a:rPr lang="ru-RU" sz="2400" dirty="0" smtClean="0"/>
              <a:t>года для патриотического воспитания 819 учащихся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86450" y="-148259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491" y="957524"/>
            <a:ext cx="4003040" cy="1063625"/>
          </a:xfrm>
        </p:spPr>
        <p:txBody>
          <a:bodyPr rtlCol="0"/>
          <a:lstStyle/>
          <a:p>
            <a:pPr rtl="0"/>
            <a:r>
              <a:rPr lang="ru-RU" dirty="0"/>
              <a:t>Задачи проекта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02295" y="1941443"/>
            <a:ext cx="47906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Организовать команду проекта и распределить роли, разработать дизайн-проект.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2505" y="2925362"/>
            <a:ext cx="4545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Согласовать с руководством и определить место расположения стены памяти.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678" y="4094921"/>
            <a:ext cx="475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Закупить необходимые рабочие материалы и 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создать арт-объект.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849" y="5082592"/>
            <a:ext cx="4757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Систематически проводить уроки мужества, рассказывая о подвиге пионеров-героев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27" y="121134"/>
            <a:ext cx="5111750" cy="1204912"/>
          </a:xfrm>
        </p:spPr>
        <p:txBody>
          <a:bodyPr/>
          <a:lstStyle/>
          <a:p>
            <a:r>
              <a:rPr lang="ru-RU" dirty="0" smtClean="0"/>
              <a:t>Целевая аудитория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127" y="1805469"/>
            <a:ext cx="3938795" cy="4230896"/>
          </a:xfrm>
        </p:spPr>
        <p:txBody>
          <a:bodyPr>
            <a:noAutofit/>
          </a:bodyPr>
          <a:lstStyle/>
          <a:p>
            <a:r>
              <a:rPr lang="ru-RU" sz="3200" dirty="0"/>
              <a:t>Учащиеся школы №47 </a:t>
            </a:r>
            <a:r>
              <a:rPr lang="ru-RU" sz="3200" dirty="0" smtClean="0"/>
              <a:t>1-11 классов</a:t>
            </a:r>
            <a:endParaRPr lang="ru-RU" sz="3200" dirty="0" smtClean="0"/>
          </a:p>
          <a:p>
            <a:r>
              <a:rPr lang="ru-RU" sz="3200" dirty="0" smtClean="0"/>
              <a:t>Педагогический </a:t>
            </a:r>
            <a:r>
              <a:rPr lang="ru-RU" sz="3200" dirty="0" smtClean="0"/>
              <a:t>состав: 38 </a:t>
            </a:r>
            <a:r>
              <a:rPr lang="ru-RU" sz="3200" dirty="0" smtClean="0"/>
              <a:t>человек</a:t>
            </a:r>
          </a:p>
          <a:p>
            <a:r>
              <a:rPr lang="ru-RU" sz="3200" dirty="0" smtClean="0"/>
              <a:t>Родители </a:t>
            </a:r>
            <a:r>
              <a:rPr lang="ru-RU" sz="3200" dirty="0" smtClean="0"/>
              <a:t>учащихся: 200 человек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4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04" y="1027044"/>
            <a:ext cx="7474226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4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45" y="264797"/>
            <a:ext cx="4003040" cy="1063625"/>
          </a:xfrm>
        </p:spPr>
        <p:txBody>
          <a:bodyPr rtlCol="0"/>
          <a:lstStyle/>
          <a:p>
            <a:pPr rtl="0"/>
            <a:r>
              <a:rPr lang="ru-RU" dirty="0" smtClean="0"/>
              <a:t>актуальность </a:t>
            </a:r>
            <a:r>
              <a:rPr lang="ru-RU" dirty="0"/>
              <a:t>проекта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61745" y="1757630"/>
            <a:ext cx="9186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Считаем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важным вносить лишь те преобразования, которые на самом деле будут полезны школе, а 2025 год по поручению президента Российской Федерации является годом «Защитника Отечества», нами был проведён опрос учащихся школы на тему «Что бы вы хотели видеть в нашей школе пробуждающее патриотическое чувство?». </a:t>
            </a:r>
            <a:endParaRPr lang="ru-RU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Из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всех предложенных вариантов с перевесом в 75% голосов, победил проект арт-пространство – стена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памяти пионеров-героев.</a:t>
            </a:r>
            <a:endParaRPr lang="ru-RU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45" y="264797"/>
            <a:ext cx="4003040" cy="1063625"/>
          </a:xfrm>
        </p:spPr>
        <p:txBody>
          <a:bodyPr rtlCol="0">
            <a:normAutofit fontScale="90000"/>
          </a:bodyPr>
          <a:lstStyle/>
          <a:p>
            <a:r>
              <a:rPr lang="ru-RU" b="1" dirty="0" smtClean="0"/>
              <a:t>Краткое </a:t>
            </a:r>
            <a:r>
              <a:rPr lang="ru-RU" b="1" dirty="0"/>
              <a:t>описание проекта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6830" y="1328423"/>
            <a:ext cx="10142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Наш социальный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проект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направлен на популяризацию и развитию патриотического воспитания детей и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молодёжи,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называется он – «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Окна,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которые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помнят всё».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Так как в нашей 47 школе работает школьная пионерская организация, нами было принято решение сделать формат проекта в виде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дома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в котором проживают пионеры-герои, чьими именами названы улицы нашего города. Мы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оформим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одну из рекреаций школы, как арт-пространство с установкой экологического и одновременно информационного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арт-объекта - дома пионеров-героев, чьи имена носят улицы нашего города.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Всё это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заставляет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проникнуться той самой атмосферой патриотизма и любви к Родине, а также заинтересоваться историей жизни представленных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героев,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отправиться в путешествие по страницам 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</a:rPr>
              <a:t>истории.</a:t>
            </a:r>
            <a:endParaRPr lang="ru-RU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t>7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143633" y="2217740"/>
            <a:ext cx="8597526" cy="343061"/>
          </a:xfrm>
        </p:spPr>
        <p:txBody>
          <a:bodyPr/>
          <a:lstStyle/>
          <a:p>
            <a:r>
              <a:rPr lang="ru-RU" sz="1600" dirty="0" smtClean="0"/>
              <a:t>Воробьёва Юлия Александровна – руководитель проекта, учитель ИЗО </a:t>
            </a:r>
            <a:endParaRPr lang="ru-RU" sz="1600" dirty="0"/>
          </a:p>
        </p:txBody>
      </p:sp>
      <p:sp>
        <p:nvSpPr>
          <p:cNvPr id="26" name="Текст 9"/>
          <p:cNvSpPr>
            <a:spLocks noGrp="1"/>
          </p:cNvSpPr>
          <p:nvPr>
            <p:ph type="body" idx="1"/>
          </p:nvPr>
        </p:nvSpPr>
        <p:spPr>
          <a:xfrm>
            <a:off x="887042" y="2708990"/>
            <a:ext cx="6866698" cy="343061"/>
          </a:xfrm>
        </p:spPr>
        <p:txBody>
          <a:bodyPr/>
          <a:lstStyle/>
          <a:p>
            <a:r>
              <a:rPr lang="ru-RU" sz="1600" dirty="0" smtClean="0"/>
              <a:t>Ефремова Ксения – дизайнер, учащаяся 9В класса</a:t>
            </a:r>
            <a:endParaRPr lang="ru-RU" sz="1600" dirty="0"/>
          </a:p>
        </p:txBody>
      </p:sp>
      <p:sp>
        <p:nvSpPr>
          <p:cNvPr id="27" name="Текст 9"/>
          <p:cNvSpPr>
            <a:spLocks noGrp="1"/>
          </p:cNvSpPr>
          <p:nvPr>
            <p:ph type="body" idx="1"/>
          </p:nvPr>
        </p:nvSpPr>
        <p:spPr>
          <a:xfrm>
            <a:off x="887042" y="3822610"/>
            <a:ext cx="7132619" cy="343061"/>
          </a:xfrm>
        </p:spPr>
        <p:txBody>
          <a:bodyPr/>
          <a:lstStyle/>
          <a:p>
            <a:r>
              <a:rPr lang="ru-RU" sz="1600" dirty="0" smtClean="0"/>
              <a:t>Иванников Михаил – медийщик, учащийся 9В класса</a:t>
            </a:r>
            <a:endParaRPr lang="ru-RU" sz="1600" dirty="0"/>
          </a:p>
        </p:txBody>
      </p:sp>
      <p:sp>
        <p:nvSpPr>
          <p:cNvPr id="29" name="Текст 9"/>
          <p:cNvSpPr>
            <a:spLocks noGrp="1"/>
          </p:cNvSpPr>
          <p:nvPr>
            <p:ph type="body" idx="1"/>
          </p:nvPr>
        </p:nvSpPr>
        <p:spPr>
          <a:xfrm>
            <a:off x="1320915" y="5196185"/>
            <a:ext cx="8420244" cy="343061"/>
          </a:xfrm>
        </p:spPr>
        <p:txBody>
          <a:bodyPr/>
          <a:lstStyle/>
          <a:p>
            <a:r>
              <a:rPr lang="ru-RU" sz="1600" dirty="0" smtClean="0"/>
              <a:t>Блудова Екатерина Давидовна – руководитель школьного музея боевой славы, учитель истории</a:t>
            </a:r>
            <a:endParaRPr lang="ru-RU" sz="1600" dirty="0"/>
          </a:p>
        </p:txBody>
      </p:sp>
      <p:sp>
        <p:nvSpPr>
          <p:cNvPr id="30" name="Текст 9"/>
          <p:cNvSpPr>
            <a:spLocks noGrp="1"/>
          </p:cNvSpPr>
          <p:nvPr>
            <p:ph type="body" idx="1"/>
          </p:nvPr>
        </p:nvSpPr>
        <p:spPr>
          <a:xfrm>
            <a:off x="468257" y="4441368"/>
            <a:ext cx="9123612" cy="343061"/>
          </a:xfrm>
        </p:spPr>
        <p:txBody>
          <a:bodyPr/>
          <a:lstStyle/>
          <a:p>
            <a:r>
              <a:rPr lang="ru-RU" sz="1600" dirty="0" smtClean="0"/>
              <a:t>Огаркова Татьяна Дмитриевна – руководитель школьного клуба киновидеотворчества, заместитель директора</a:t>
            </a:r>
            <a:endParaRPr lang="ru-RU" sz="1600" dirty="0"/>
          </a:p>
        </p:txBody>
      </p:sp>
      <p:sp>
        <p:nvSpPr>
          <p:cNvPr id="31" name="Текст 9"/>
          <p:cNvSpPr>
            <a:spLocks noGrp="1"/>
          </p:cNvSpPr>
          <p:nvPr>
            <p:ph type="body" idx="1"/>
          </p:nvPr>
        </p:nvSpPr>
        <p:spPr>
          <a:xfrm>
            <a:off x="1027000" y="3281203"/>
            <a:ext cx="7146615" cy="343061"/>
          </a:xfrm>
        </p:spPr>
        <p:txBody>
          <a:bodyPr/>
          <a:lstStyle/>
          <a:p>
            <a:r>
              <a:rPr lang="ru-RU" sz="1600" dirty="0" smtClean="0"/>
              <a:t>Смородина Александра – дизайнер, учащаяся 9В класса</a:t>
            </a:r>
            <a:endParaRPr lang="ru-RU" sz="1600" dirty="0"/>
          </a:p>
        </p:txBody>
      </p:sp>
      <p:sp>
        <p:nvSpPr>
          <p:cNvPr id="40" name="Текст 9"/>
          <p:cNvSpPr>
            <a:spLocks noGrp="1"/>
          </p:cNvSpPr>
          <p:nvPr>
            <p:ph type="body" idx="1"/>
          </p:nvPr>
        </p:nvSpPr>
        <p:spPr>
          <a:xfrm>
            <a:off x="819941" y="5841758"/>
            <a:ext cx="8420244" cy="343061"/>
          </a:xfrm>
        </p:spPr>
        <p:txBody>
          <a:bodyPr/>
          <a:lstStyle/>
          <a:p>
            <a:r>
              <a:rPr lang="ru-RU" sz="1600" dirty="0" smtClean="0"/>
              <a:t>Ушакова Кристина Сергеевна – координатор проекта, советник директора по воспитанию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План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5"/>
          </p:nvPr>
        </p:nvSpPr>
        <p:spPr>
          <a:xfrm>
            <a:off x="1019880" y="2122392"/>
            <a:ext cx="4690453" cy="10573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Январь 2025 – сбор команды, распределение ролей</a:t>
            </a:r>
            <a:endParaRPr lang="ru-RU" altLang="en-US" sz="1600" dirty="0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17"/>
          </p:nvPr>
        </p:nvSpPr>
        <p:spPr>
          <a:xfrm>
            <a:off x="2032414" y="2919301"/>
            <a:ext cx="4554997" cy="10573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Февраль – март 2025 – подготовка дизайн-проекта, съёмка фильма о проекте</a:t>
            </a:r>
            <a:endParaRPr lang="ru-RU" altLang="en-US" sz="1600" dirty="0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sz="quarter" idx="24"/>
          </p:nvPr>
        </p:nvSpPr>
        <p:spPr>
          <a:xfrm>
            <a:off x="3192822" y="3764257"/>
            <a:ext cx="5195398" cy="49983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Март – апрель 2025 – подготовка макета, сметы</a:t>
            </a:r>
            <a:endParaRPr lang="ru-RU" altLang="en-US" sz="1600" dirty="0"/>
          </a:p>
        </p:txBody>
      </p:sp>
      <p:sp>
        <p:nvSpPr>
          <p:cNvPr id="12" name="Замещающий номер слайда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7" name="Замещающий текст 9"/>
          <p:cNvSpPr>
            <a:spLocks noGrp="1"/>
          </p:cNvSpPr>
          <p:nvPr>
            <p:ph type="body" sz="quarter" idx="24"/>
          </p:nvPr>
        </p:nvSpPr>
        <p:spPr>
          <a:xfrm>
            <a:off x="3989712" y="4262284"/>
            <a:ext cx="7160370" cy="49983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Апрель - май 2025 – закупка материалов, оформление стены памяти </a:t>
            </a:r>
            <a:endParaRPr lang="ru-RU" altLang="en-US" sz="1600" dirty="0"/>
          </a:p>
        </p:txBody>
      </p:sp>
      <p:sp>
        <p:nvSpPr>
          <p:cNvPr id="8" name="Замещающий текст 9"/>
          <p:cNvSpPr>
            <a:spLocks noGrp="1"/>
          </p:cNvSpPr>
          <p:nvPr>
            <p:ph type="body" sz="quarter" idx="24"/>
          </p:nvPr>
        </p:nvSpPr>
        <p:spPr>
          <a:xfrm>
            <a:off x="4808035" y="4773933"/>
            <a:ext cx="7160370" cy="499833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Май – июнь 2025, сентябрь 2025 – май 2026 – ежемесячное проведение 8 уроков мужества</a:t>
            </a:r>
            <a:endParaRPr lang="ru-RU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545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Ожидаемые результаты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5"/>
          </p:nvPr>
        </p:nvSpPr>
        <p:spPr>
          <a:xfrm>
            <a:off x="1019880" y="2122392"/>
            <a:ext cx="4690453" cy="10573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8 уроков мужества, ежемесячно проведённых учащимися для классов МБОУ СОШ №47 г. Липецка</a:t>
            </a:r>
            <a:endParaRPr lang="ru-RU" altLang="en-US" sz="1600" dirty="0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quarter" idx="17"/>
          </p:nvPr>
        </p:nvSpPr>
        <p:spPr>
          <a:xfrm>
            <a:off x="2974807" y="3179700"/>
            <a:ext cx="4031030" cy="105730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повышение уровня знаний о подвигах пионеров-героев и об истории Великой Отечественной войны</a:t>
            </a:r>
            <a:endParaRPr lang="ru-RU" altLang="en-US" sz="1600" dirty="0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sz="quarter" idx="24"/>
          </p:nvPr>
        </p:nvSpPr>
        <p:spPr>
          <a:xfrm>
            <a:off x="4676391" y="4409915"/>
            <a:ext cx="4031030" cy="105730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en-US" sz="1600" dirty="0" smtClean="0"/>
              <a:t>повышение уровня вовлечённости учащихся в улучшение школьных пространств</a:t>
            </a:r>
            <a:endParaRPr lang="ru-RU" altLang="en-US" sz="1600" dirty="0"/>
          </a:p>
        </p:txBody>
      </p:sp>
      <p:sp>
        <p:nvSpPr>
          <p:cNvPr id="12" name="Замещающий номер слайда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t>9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C4BA2C8-4C3C-4809-AD4F-FED9B4D74B8F}">
  <ds:schemaRefs/>
</ds:datastoreItem>
</file>

<file path=customXml/itemProps2.xml><?xml version="1.0" encoding="utf-8"?>
<ds:datastoreItem xmlns:ds="http://schemas.openxmlformats.org/officeDocument/2006/customXml" ds:itemID="{875DC67E-4FAC-4989-A1C6-9CCFAE7240BA}">
  <ds:schemaRefs/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230e9df3-be65-4c73-a93b-d1236ebd677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513</Words>
  <Application>Microsoft Office PowerPoint</Application>
  <PresentationFormat>Широкоэкранный</PresentationFormat>
  <Paragraphs>58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Одиночная линия</vt:lpstr>
      <vt:lpstr>Окна, которые помнят всё</vt:lpstr>
      <vt:lpstr>Цель проекта:</vt:lpstr>
      <vt:lpstr>Задачи проекта</vt:lpstr>
      <vt:lpstr>Целевая аудитория проекта</vt:lpstr>
      <vt:lpstr>актуальность проекта</vt:lpstr>
      <vt:lpstr>Краткое описание проекта</vt:lpstr>
      <vt:lpstr>Команда проекта</vt:lpstr>
      <vt:lpstr>План</vt:lpstr>
      <vt:lpstr>Ожидаемые результаты</vt:lpstr>
      <vt:lpstr>Ожидаемые результаты</vt:lpstr>
      <vt:lpstr>Фильм о проекте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Набор слайдов для презентации</dc:title>
  <dc:creator/>
  <cp:lastModifiedBy/>
  <cp:revision>5</cp:revision>
  <dcterms:created xsi:type="dcterms:W3CDTF">2025-03-12T16:43:00Z</dcterms:created>
  <dcterms:modified xsi:type="dcterms:W3CDTF">2025-03-21T09:19:07Z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7A6F214C75544647920A8F1684BF078D_13</vt:lpwstr>
  </property>
  <property fmtid="{D5CDD505-2E9C-101B-9397-08002B2CF9AE}" pid="4" name="KSOProductBuildVer">
    <vt:lpwstr>1049-12.2.0.20326</vt:lpwstr>
  </property>
</Properties>
</file>